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4"/>
  </p:notesMasterIdLst>
  <p:sldIdLst>
    <p:sldId id="256" r:id="rId6"/>
    <p:sldId id="257" r:id="rId7"/>
    <p:sldId id="1319" r:id="rId8"/>
    <p:sldId id="1323" r:id="rId9"/>
    <p:sldId id="1320" r:id="rId10"/>
    <p:sldId id="1322" r:id="rId11"/>
    <p:sldId id="261" r:id="rId12"/>
    <p:sldId id="262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E00"/>
    <a:srgbClr val="EA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A1194-2A79-D71A-6236-8E281393D707}" v="8" dt="2025-05-02T14:37:07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259" autoAdjust="0"/>
  </p:normalViewPr>
  <p:slideViewPr>
    <p:cSldViewPr snapToGrid="0">
      <p:cViewPr varScale="1">
        <p:scale>
          <a:sx n="84" d="100"/>
          <a:sy n="84" d="100"/>
        </p:scale>
        <p:origin x="15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D355E-4D95-EF41-9717-A79EC9344E02}" type="datetimeFigureOut">
              <a:rPr lang="es-CO" smtClean="0"/>
              <a:t>5/05/2025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91C97-B213-9A42-8977-98690EEC5C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3922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91C97-B213-9A42-8977-98690EEC5CAC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76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91C97-B213-9A42-8977-98690EEC5CAC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3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91C97-B213-9A42-8977-98690EEC5CAC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26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9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47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51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66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0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2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35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725020-9BA6-FCF9-6229-2E26B80E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dirty="0"/>
              <a:t>Haz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451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2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://drive.google.com/file/d/1LC1wasyTEL1E0IaVVZ16kdTl1niuzd_a/view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60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F2CB3-7C8F-4495-BD49-0CEC3A1A7B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3914" y="1569157"/>
            <a:ext cx="10376825" cy="1958124"/>
          </a:xfrm>
        </p:spPr>
        <p:txBody>
          <a:bodyPr>
            <a:normAutofit/>
          </a:bodyPr>
          <a:lstStyle/>
          <a:p>
            <a:pPr algn="ctr"/>
            <a:r>
              <a:rPr lang="es-CO" b="1" noProof="0" dirty="0">
                <a:solidFill>
                  <a:schemeClr val="bg1"/>
                </a:solidFill>
              </a:rPr>
              <a:t>Instalación e Ingreso a la Aplicación Móvil de Prosperidad Social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B82E019-A273-1FA1-C58E-D3E85F172137}"/>
              </a:ext>
            </a:extLst>
          </p:cNvPr>
          <p:cNvSpPr txBox="1">
            <a:spLocks/>
          </p:cNvSpPr>
          <p:nvPr/>
        </p:nvSpPr>
        <p:spPr>
          <a:xfrm>
            <a:off x="2107904" y="3781032"/>
            <a:ext cx="7976191" cy="7989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4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Calibri"/>
              </a:rPr>
              <a:t>Dirección de Acompañamiento Familiar y Comunitario.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CO" sz="24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5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 title="Vuela_15fps.webm">
            <a:hlinkClick r:id="rId2"/>
            <a:extLst>
              <a:ext uri="{FF2B5EF4-FFF2-40B4-BE49-F238E27FC236}">
                <a16:creationId xmlns:a16="http://schemas.microsoft.com/office/drawing/2014/main" id="{4D4A7156-481C-1E23-6D46-8A33697BC59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015" y="1438112"/>
            <a:ext cx="2235249" cy="39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298871E7-3640-9050-C96A-FC2E4F8A099D}"/>
              </a:ext>
            </a:extLst>
          </p:cNvPr>
          <p:cNvSpPr txBox="1"/>
          <p:nvPr/>
        </p:nvSpPr>
        <p:spPr>
          <a:xfrm>
            <a:off x="959556" y="1708381"/>
            <a:ext cx="5603823" cy="325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" sz="2400" dirty="0">
                <a:solidFill>
                  <a:schemeClr val="dk2"/>
                </a:solidFill>
              </a:rPr>
              <a:t>Bienvenido/a a nuestra guía de instalación y uso de </a:t>
            </a:r>
            <a:r>
              <a:rPr lang="es" sz="2400" b="1" dirty="0">
                <a:solidFill>
                  <a:schemeClr val="dk2"/>
                </a:solidFill>
              </a:rPr>
              <a:t>Aplicación Móvil de</a:t>
            </a:r>
            <a:r>
              <a:rPr lang="es" sz="2400" dirty="0">
                <a:solidFill>
                  <a:schemeClr val="dk2"/>
                </a:solidFill>
              </a:rPr>
              <a:t> </a:t>
            </a:r>
            <a:r>
              <a:rPr lang="es" sz="2400" b="1" dirty="0">
                <a:solidFill>
                  <a:schemeClr val="dk2"/>
                </a:solidFill>
              </a:rPr>
              <a:t>Prosperidad Social</a:t>
            </a:r>
            <a:r>
              <a:rPr lang="es" sz="2400" dirty="0">
                <a:solidFill>
                  <a:schemeClr val="dk2"/>
                </a:solidFill>
              </a:rPr>
              <a:t>. En esta presentación, te mostraremos paso a paso cómo instalarla e ingresar. </a:t>
            </a:r>
            <a:endParaRPr sz="2400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dk2"/>
                </a:solidFill>
              </a:rPr>
              <a:t>Sigue nuestras instrucciones y descubre cómo puedes empezar a utilizarla para influir positivamente en tu entorno.</a:t>
            </a:r>
            <a:endParaRPr sz="2400" dirty="0">
              <a:solidFill>
                <a:schemeClr val="dk2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2D9C5C0-BFAF-8074-F4EB-BA73DFEF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20239"/>
          <a:stretch/>
        </p:blipFill>
        <p:spPr>
          <a:xfrm>
            <a:off x="7745894" y="1438112"/>
            <a:ext cx="2235248" cy="3981775"/>
          </a:xfrm>
          <a:prstGeom prst="rect">
            <a:avLst/>
          </a:prstGeom>
        </p:spPr>
      </p:pic>
      <p:pic>
        <p:nvPicPr>
          <p:cNvPr id="10" name="Google Shape;61;p14">
            <a:extLst>
              <a:ext uri="{FF2B5EF4-FFF2-40B4-BE49-F238E27FC236}">
                <a16:creationId xmlns:a16="http://schemas.microsoft.com/office/drawing/2014/main" id="{10C66D53-01F5-802F-63FF-549AD80D0A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8025" r="5243"/>
          <a:stretch/>
        </p:blipFill>
        <p:spPr>
          <a:xfrm>
            <a:off x="7224490" y="854103"/>
            <a:ext cx="4524375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52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2;p15">
            <a:extLst>
              <a:ext uri="{FF2B5EF4-FFF2-40B4-BE49-F238E27FC236}">
                <a16:creationId xmlns:a16="http://schemas.microsoft.com/office/drawing/2014/main" id="{A784F7FD-B11C-6228-FC51-9CB4A28A83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61" y="181534"/>
            <a:ext cx="5123991" cy="104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CE62F4-6503-974D-6E86-B3A6F9B16F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39" b="3096"/>
          <a:stretch/>
        </p:blipFill>
        <p:spPr>
          <a:xfrm>
            <a:off x="709713" y="1044283"/>
            <a:ext cx="10804953" cy="55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6">
            <a:extLst>
              <a:ext uri="{FF2B5EF4-FFF2-40B4-BE49-F238E27FC236}">
                <a16:creationId xmlns:a16="http://schemas.microsoft.com/office/drawing/2014/main" id="{DECCD7A2-3110-8E89-841B-7A21E29720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580" y="193174"/>
            <a:ext cx="4596628" cy="110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50AA6B-8FD3-601A-2FF1-EF484270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80" y="1297531"/>
            <a:ext cx="11357491" cy="50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iHogarPopUp">
            <a:hlinkClick r:id="" action="ppaction://macro?name=PopupMiHogar"/>
            <a:extLst>
              <a:ext uri="{FF2B5EF4-FFF2-40B4-BE49-F238E27FC236}">
                <a16:creationId xmlns:a16="http://schemas.microsoft.com/office/drawing/2014/main" id="{875F223A-6F8D-CC4D-2413-D77F84169E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72" y="1863285"/>
            <a:ext cx="2028222" cy="385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OfertaPopUp">
            <a:hlinkClick r:id="" action="ppaction://macro?name=OfertaActividades"/>
            <a:extLst>
              <a:ext uri="{FF2B5EF4-FFF2-40B4-BE49-F238E27FC236}">
                <a16:creationId xmlns:a16="http://schemas.microsoft.com/office/drawing/2014/main" id="{4959988F-4B56-C758-96A2-9DD6C87A6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7687" y="1863285"/>
            <a:ext cx="2028222" cy="385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3;p24">
            <a:extLst>
              <a:ext uri="{FF2B5EF4-FFF2-40B4-BE49-F238E27FC236}">
                <a16:creationId xmlns:a16="http://schemas.microsoft.com/office/drawing/2014/main" id="{F97D9683-77DC-2B76-C47E-40229F828AB7}"/>
              </a:ext>
            </a:extLst>
          </p:cNvPr>
          <p:cNvSpPr txBox="1"/>
          <p:nvPr/>
        </p:nvSpPr>
        <p:spPr>
          <a:xfrm>
            <a:off x="8211253" y="1400226"/>
            <a:ext cx="823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rPr>
              <a:t>Alertas</a:t>
            </a:r>
            <a:endParaRPr sz="1600" dirty="0"/>
          </a:p>
        </p:txBody>
      </p:sp>
      <p:sp>
        <p:nvSpPr>
          <p:cNvPr id="11" name="Google Shape;94;p24">
            <a:extLst>
              <a:ext uri="{FF2B5EF4-FFF2-40B4-BE49-F238E27FC236}">
                <a16:creationId xmlns:a16="http://schemas.microsoft.com/office/drawing/2014/main" id="{8D4FFA04-7FAB-D7A7-17FA-4C39DDC35339}"/>
              </a:ext>
            </a:extLst>
          </p:cNvPr>
          <p:cNvSpPr txBox="1"/>
          <p:nvPr/>
        </p:nvSpPr>
        <p:spPr>
          <a:xfrm>
            <a:off x="5611112" y="1400226"/>
            <a:ext cx="99288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s-CO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95959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s" dirty="0">
                <a:sym typeface="Lato Light"/>
              </a:rPr>
              <a:t>La Ruta</a:t>
            </a:r>
            <a:endParaRPr dirty="0"/>
          </a:p>
        </p:txBody>
      </p:sp>
      <p:sp>
        <p:nvSpPr>
          <p:cNvPr id="12" name="Google Shape;95;p24">
            <a:extLst>
              <a:ext uri="{FF2B5EF4-FFF2-40B4-BE49-F238E27FC236}">
                <a16:creationId xmlns:a16="http://schemas.microsoft.com/office/drawing/2014/main" id="{81FBA114-2D6D-D9FE-2F8F-A933FFA28E99}"/>
              </a:ext>
            </a:extLst>
          </p:cNvPr>
          <p:cNvSpPr txBox="1"/>
          <p:nvPr/>
        </p:nvSpPr>
        <p:spPr>
          <a:xfrm>
            <a:off x="632827" y="1386081"/>
            <a:ext cx="123808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rPr>
              <a:t>Mi Hogar</a:t>
            </a:r>
            <a:endParaRPr sz="1600" dirty="0"/>
          </a:p>
        </p:txBody>
      </p:sp>
      <p:sp>
        <p:nvSpPr>
          <p:cNvPr id="13" name="Google Shape;96;p24">
            <a:extLst>
              <a:ext uri="{FF2B5EF4-FFF2-40B4-BE49-F238E27FC236}">
                <a16:creationId xmlns:a16="http://schemas.microsoft.com/office/drawing/2014/main" id="{A7723585-EE32-ABFA-E327-B5E04E22D8B1}"/>
              </a:ext>
            </a:extLst>
          </p:cNvPr>
          <p:cNvSpPr txBox="1"/>
          <p:nvPr/>
        </p:nvSpPr>
        <p:spPr>
          <a:xfrm>
            <a:off x="3012042" y="1408255"/>
            <a:ext cx="136041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s-CO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595959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s" dirty="0">
                <a:sym typeface="Lato Light"/>
              </a:rPr>
              <a:t>Mis Ofertas</a:t>
            </a:r>
            <a:endParaRPr dirty="0"/>
          </a:p>
        </p:txBody>
      </p:sp>
      <p:sp>
        <p:nvSpPr>
          <p:cNvPr id="15" name="Google Shape;98;p24">
            <a:extLst>
              <a:ext uri="{FF2B5EF4-FFF2-40B4-BE49-F238E27FC236}">
                <a16:creationId xmlns:a16="http://schemas.microsoft.com/office/drawing/2014/main" id="{3ED768DE-263B-9EFE-C388-0C284B4829FA}"/>
              </a:ext>
            </a:extLst>
          </p:cNvPr>
          <p:cNvSpPr txBox="1"/>
          <p:nvPr/>
        </p:nvSpPr>
        <p:spPr>
          <a:xfrm>
            <a:off x="10099778" y="1408255"/>
            <a:ext cx="159928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595959"/>
                </a:solidFill>
                <a:latin typeface="Lato Light"/>
                <a:ea typeface="Lato Light"/>
                <a:cs typeface="Lato Light"/>
                <a:sym typeface="Lato Light"/>
              </a:rPr>
              <a:t>Periodico Vida</a:t>
            </a:r>
            <a:endParaRPr sz="1600" dirty="0"/>
          </a:p>
        </p:txBody>
      </p:sp>
      <p:sp>
        <p:nvSpPr>
          <p:cNvPr id="18" name="Google Shape;92;p24">
            <a:extLst>
              <a:ext uri="{FF2B5EF4-FFF2-40B4-BE49-F238E27FC236}">
                <a16:creationId xmlns:a16="http://schemas.microsoft.com/office/drawing/2014/main" id="{AB7FAFE1-2082-9428-F991-6F004AFB1AF2}"/>
              </a:ext>
            </a:extLst>
          </p:cNvPr>
          <p:cNvSpPr txBox="1"/>
          <p:nvPr/>
        </p:nvSpPr>
        <p:spPr>
          <a:xfrm>
            <a:off x="442793" y="235307"/>
            <a:ext cx="2932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 dirty="0">
                <a:solidFill>
                  <a:srgbClr val="595959"/>
                </a:solidFill>
              </a:rPr>
              <a:t>Módulos</a:t>
            </a:r>
            <a:endParaRPr sz="3200" b="1" dirty="0">
              <a:solidFill>
                <a:srgbClr val="595959"/>
              </a:solidFill>
            </a:endParaRPr>
          </a:p>
        </p:txBody>
      </p:sp>
      <p:sp>
        <p:nvSpPr>
          <p:cNvPr id="19" name="Rectángulo redondeado 3">
            <a:hlinkClick r:id="" action="ppaction://macro?name=OcultarAlertaPopup"/>
            <a:extLst>
              <a:ext uri="{FF2B5EF4-FFF2-40B4-BE49-F238E27FC236}">
                <a16:creationId xmlns:a16="http://schemas.microsoft.com/office/drawing/2014/main" id="{114995C9-38CA-BFA0-41DB-47B6CD13ACDA}"/>
              </a:ext>
            </a:extLst>
          </p:cNvPr>
          <p:cNvSpPr/>
          <p:nvPr/>
        </p:nvSpPr>
        <p:spPr>
          <a:xfrm>
            <a:off x="10953918" y="1077735"/>
            <a:ext cx="1238082" cy="515170"/>
          </a:xfrm>
          <a:prstGeom prst="roundRect">
            <a:avLst/>
          </a:prstGeom>
          <a:solidFill>
            <a:srgbClr val="FFCA08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ImagePopUp">
            <a:hlinkClick r:id="" action="ppaction://macro?name=TogglePopup"/>
            <a:extLst>
              <a:ext uri="{FF2B5EF4-FFF2-40B4-BE49-F238E27FC236}">
                <a16:creationId xmlns:a16="http://schemas.microsoft.com/office/drawing/2014/main" id="{889C17B2-FA04-35A9-40D9-585A086CF7A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5556" y="1847168"/>
            <a:ext cx="2085733" cy="386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LaRutaPopUp">
            <a:hlinkClick r:id="" action="ppaction://macro?name=PopupRuta"/>
            <a:extLst>
              <a:ext uri="{FF2B5EF4-FFF2-40B4-BE49-F238E27FC236}">
                <a16:creationId xmlns:a16="http://schemas.microsoft.com/office/drawing/2014/main" id="{9CDBF8BD-6E29-69F4-D4CC-DA57406A07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753" y="1847168"/>
            <a:ext cx="2085733" cy="386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PeriodicoPopUp">
            <a:hlinkClick r:id="" action="ppaction://macro?name=PopupPeriodico"/>
            <a:extLst>
              <a:ext uri="{FF2B5EF4-FFF2-40B4-BE49-F238E27FC236}">
                <a16:creationId xmlns:a16="http://schemas.microsoft.com/office/drawing/2014/main" id="{B73665CB-831A-8E67-E110-17D54BF819E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59762" y="1847169"/>
            <a:ext cx="2028222" cy="385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73C283F-A1BD-5A08-8B53-A5C7F7B68A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278"/>
          <a:stretch/>
        </p:blipFill>
        <p:spPr>
          <a:xfrm>
            <a:off x="5093979" y="2133600"/>
            <a:ext cx="1826109" cy="3476978"/>
          </a:xfrm>
          <a:prstGeom prst="rect">
            <a:avLst/>
          </a:prstGeom>
        </p:spPr>
      </p:pic>
      <p:pic>
        <p:nvPicPr>
          <p:cNvPr id="30" name="Imagen 29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A7ED76B9-E69D-DDD3-CD1D-7C4868B921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741"/>
          <a:stretch/>
        </p:blipFill>
        <p:spPr>
          <a:xfrm>
            <a:off x="9990668" y="2085849"/>
            <a:ext cx="1817510" cy="3502151"/>
          </a:xfrm>
          <a:prstGeom prst="rect">
            <a:avLst/>
          </a:prstGeom>
        </p:spPr>
      </p:pic>
      <p:pic>
        <p:nvPicPr>
          <p:cNvPr id="32" name="Imagen 3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B0C8826C-FC1F-3651-CAC3-7A4198A05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676"/>
          <a:stretch/>
        </p:blipFill>
        <p:spPr>
          <a:xfrm>
            <a:off x="410996" y="2133600"/>
            <a:ext cx="1799557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34539-2740-3B50-66D3-C60E9E412A70}"/>
              </a:ext>
            </a:extLst>
          </p:cNvPr>
          <p:cNvSpPr txBox="1">
            <a:spLocks/>
          </p:cNvSpPr>
          <p:nvPr/>
        </p:nvSpPr>
        <p:spPr>
          <a:xfrm>
            <a:off x="3868257" y="2766218"/>
            <a:ext cx="4455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s-CO" sz="6600" b="1" noProof="0" dirty="0">
                <a:solidFill>
                  <a:schemeClr val="bg1"/>
                </a:solidFill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355732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414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6" id="{24CBE806-852F-324E-A87E-F42E45887BCD}" vid="{FA9473F6-2067-D14C-BB27-608CCF0A5C7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e5c55e1-1529-428c-8c16-ada3460a0e7a">A65FJVFR3NAS-1231990289-974</_dlc_DocId>
    <_dlc_DocIdUrl xmlns="fe5c55e1-1529-428c-8c16-ada3460a0e7a">
      <Url>https://centrodedocumentacion.prosperidadsocial.gov.co/_layouts/15/DocIdRedir.aspx?ID=A65FJVFR3NAS-1231990289-974</Url>
      <Description>A65FJVFR3NAS-1231990289-974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D94D05A78FE1409F4092BAA8553148" ma:contentTypeVersion="3" ma:contentTypeDescription="Crear nuevo documento." ma:contentTypeScope="" ma:versionID="4852825142d5eca96f0e51d4a79f01e0">
  <xsd:schema xmlns:xsd="http://www.w3.org/2001/XMLSchema" xmlns:xs="http://www.w3.org/2001/XMLSchema" xmlns:p="http://schemas.microsoft.com/office/2006/metadata/properties" xmlns:ns2="fe5c55e1-1529-428c-8c16-ada3460a0e7a" targetNamespace="http://schemas.microsoft.com/office/2006/metadata/properties" ma:root="true" ma:fieldsID="664225babb6eef3a6a3953c7fb9f0521" ns2:_="">
    <xsd:import namespace="fe5c55e1-1529-428c-8c16-ada3460a0e7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c55e1-1529-428c-8c16-ada3460a0e7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A276E7-D5F1-4126-BCFC-6CB98FCD6A07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e5c55e1-1529-428c-8c16-ada3460a0e7a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A7CF453-19F9-4986-B1E6-1BBB8ADA90E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5CEB4F8-BAA9-4C97-9D08-9ACE5C5EF6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5c55e1-1529-428c-8c16-ada3460a0e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EBE4909-6069-4A0D-ACA2-77B5D86CAA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11832</TotalTime>
  <Words>81</Words>
  <Application>Microsoft Office PowerPoint</Application>
  <PresentationFormat>Panorámica</PresentationFormat>
  <Paragraphs>15</Paragraphs>
  <Slides>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Arial</vt:lpstr>
      <vt:lpstr>Lato Light</vt:lpstr>
      <vt:lpstr>Verdana</vt:lpstr>
      <vt:lpstr>Tema de Office</vt:lpstr>
      <vt:lpstr>Presentación de PowerPoint</vt:lpstr>
      <vt:lpstr>Instalación e Ingreso a la Aplicación Móvil de Prosperidad Social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Ciro Andres Marquez Romero</dc:creator>
  <cp:lastModifiedBy>Marcelo Altahona Palomino</cp:lastModifiedBy>
  <cp:revision>42</cp:revision>
  <dcterms:created xsi:type="dcterms:W3CDTF">2024-07-04T20:47:34Z</dcterms:created>
  <dcterms:modified xsi:type="dcterms:W3CDTF">2025-05-05T13:51:26Z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0x0101004DD94D05A78FE1409F4092BAA8553148</vt:lpwstr>
  </property>
  <property fmtid="{D5CDD505-2E9C-101B-9397-08002B2CF9AE}" pid="3" name="MediaServiceImageTags">
    <vt:lpwstr/>
  </property>
  <property fmtid="{D5CDD505-2E9C-101B-9397-08002B2CF9AE}" pid="4" name="_dlc_DocIdItemGuid">
    <vt:lpwstr>0d2c16b4-780a-4faa-a53b-ff46eed5fd47</vt:lpwstr>
  </property>
</Properties>
</file>